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notesMasterIdLst>
    <p:notesMasterId r:id="rId1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2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This applies to all stages, but particularly when meeting to discuss the code in person (or leaving an asynchronous comment)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CODECHECK does code review at the time of publication. It's relevant for
  reproducibility and checking state of a codebase.
- But what if the code is unreadable/unmaintanable? It's too late for
  a rewrite.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There is a need for code review /during research/. 
- A different kind of code review: informal, low-stakes and frequent. Something you
  would with colleagues once a week.
- Focus on code quality. Does not replace publication-time review -
  but is complementary.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Code review during research has benefits beyond better code quality.
- Learning and knowledge transfer
  + Mentoring and dissemination of experience and good practices.
  + More experienced programmers are exposed to new patterns and
    approaches.
  + Good example: group of students at Imperial College London who started doing
  code review sessions with Thibault and as a result set up a framework for
  handling inputs to their codes 
- Collaboration
  + Regular meetings and discussions increases group awareness, trust
    and cohesion.
  + Specific technical knowledge is spread. Easier for newcomers,
    reduce impact of leavers.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Code review is common in the software industry and open source
  communities, but very rare in research.
- Lack of awareness and guidance on how to do code review in a
  research context. Most material out there is targeted at the
  software industry and open source projects.
- Establishment of code review culture will probably struggle with
  lack of incentives for code quality and lack of confidence.
- Target the first two points for the most immediate impact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UK/US based group of researchers and RSEs.
- Started as one of the working groups of the Code Review Community.
- There were other groups in the community, e.g. code review at publication, EDI considerations for code review, stakeholders and policy, etc
  - Unfortunately, these lost momentum and never produced anything concrete
- In practice, guidelines as website. Living document that is open to
  contributions.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Suited for lone, perhaps isolated, research developpers.
- Short, fixed duration. Can fit into a busy schedule with possibility
  of iteration.
- Informal and low stakes.
- Accessible to less experienced programmers (e.g. resaercher how
  would not think of themselves as programmers).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2022-12-05T14:36:13Z</dcterms:created>
  <dcterms:modified xsi:type="dcterms:W3CDTF">2022-12-05T14:36:13Z</dcterms:modified>
</cp:coreProperties>
</file>